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5" r:id="rId2"/>
    <p:sldId id="303" r:id="rId3"/>
    <p:sldId id="277" r:id="rId4"/>
    <p:sldId id="288" r:id="rId5"/>
    <p:sldId id="291" r:id="rId6"/>
    <p:sldId id="281" r:id="rId7"/>
    <p:sldId id="284" r:id="rId8"/>
    <p:sldId id="292" r:id="rId9"/>
    <p:sldId id="304" r:id="rId10"/>
    <p:sldId id="302" r:id="rId11"/>
    <p:sldId id="290" r:id="rId12"/>
    <p:sldId id="287" r:id="rId13"/>
    <p:sldId id="286" r:id="rId14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95" autoAdjust="0"/>
  </p:normalViewPr>
  <p:slideViewPr>
    <p:cSldViewPr>
      <p:cViewPr>
        <p:scale>
          <a:sx n="60" d="100"/>
          <a:sy n="60" d="100"/>
        </p:scale>
        <p:origin x="-165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FFF8B-87A6-473C-8990-5960E622AF3D}" type="datetimeFigureOut">
              <a:rPr lang="nl-NL" smtClean="0"/>
              <a:t>3-10-2014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EF203-43DA-43F2-B941-C7C4F48D1D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5454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37A04-DEB3-4C55-BAEA-324F4DC33060}" type="datetimeFigureOut">
              <a:rPr lang="nl-NL" smtClean="0"/>
              <a:pPr/>
              <a:t>3-10-2014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D587-00A0-4BF8-8E72-124992F7B4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98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51D0-3AA7-4BB1-A10F-B434DE6CD123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3-10-2014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3-10-2014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3-10-2014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3-10-2014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3-10-2014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3-10-2014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3-10-2014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3-10-2014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3-10-2014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3-10-2014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3-10-2014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3-10-2014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ebquest.agriholland.nl/verkoopklaar/home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ebquest.agriholland.nl/inkoopafzet/home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aken.wikiwijs.nl/bestanden/234069/Plantenkennis%20Boomteelt%20Robert.xl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buurte.n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Plantenteelt </a:t>
            </a:r>
            <a:r>
              <a:rPr lang="nl-NL" dirty="0" err="1" smtClean="0"/>
              <a:t>vakdag</a:t>
            </a:r>
            <a:r>
              <a:rPr lang="nl-NL" dirty="0" smtClean="0"/>
              <a:t> 8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30 </a:t>
            </a:r>
            <a:r>
              <a:rPr lang="nl-NL" dirty="0" smtClean="0"/>
              <a:t>oktober 2014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7380312" y="6056582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R. </a:t>
            </a:r>
            <a:r>
              <a:rPr lang="nl-NL" dirty="0" err="1" smtClean="0"/>
              <a:t>Soesman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2" y="2403184"/>
            <a:ext cx="3686175" cy="20516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Opdracht vandaag:</a:t>
            </a:r>
          </a:p>
          <a:p>
            <a:pPr marL="393192" lvl="1" indent="0">
              <a:buNone/>
            </a:pPr>
            <a:r>
              <a:rPr lang="nl-NL" dirty="0" smtClean="0"/>
              <a:t>Niveau 2: Opdracht </a:t>
            </a:r>
            <a:r>
              <a:rPr lang="nl-NL" dirty="0" smtClean="0"/>
              <a:t>7 </a:t>
            </a:r>
            <a:r>
              <a:rPr lang="nl-NL" dirty="0" smtClean="0"/>
              <a:t>en </a:t>
            </a:r>
            <a:r>
              <a:rPr lang="nl-NL" dirty="0" smtClean="0"/>
              <a:t>8 </a:t>
            </a:r>
            <a:r>
              <a:rPr lang="nl-NL" dirty="0" smtClean="0"/>
              <a:t>van webquest </a:t>
            </a:r>
            <a:r>
              <a:rPr lang="nl-NL" dirty="0" smtClean="0">
                <a:hlinkClick r:id="rId3"/>
              </a:rPr>
              <a:t>verkoopklaar maken.</a:t>
            </a: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Niveau 3 &amp; 4: Opdracht </a:t>
            </a:r>
            <a:r>
              <a:rPr lang="nl-NL" dirty="0" smtClean="0"/>
              <a:t>7 en 8  </a:t>
            </a:r>
            <a:r>
              <a:rPr lang="nl-NL" dirty="0" smtClean="0">
                <a:hlinkClick r:id="rId4"/>
              </a:rPr>
              <a:t>Webquest Inkoop en afzet</a:t>
            </a: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</a:t>
            </a:r>
            <a:r>
              <a:rPr lang="nl-NL" dirty="0" smtClean="0"/>
              <a:t>8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750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r>
              <a:rPr lang="nl-NL" dirty="0" smtClean="0"/>
              <a:t>Plantenkennis</a:t>
            </a:r>
          </a:p>
          <a:p>
            <a:pPr marL="393192" lvl="1" indent="0">
              <a:buNone/>
            </a:pPr>
            <a:endParaRPr lang="nl-NL" dirty="0"/>
          </a:p>
          <a:p>
            <a:pPr marL="393192" lvl="1" indent="0">
              <a:buNone/>
            </a:pPr>
            <a:r>
              <a:rPr lang="nl-NL" dirty="0" smtClean="0"/>
              <a:t>Vandaag behandelen we de eerste </a:t>
            </a:r>
            <a:r>
              <a:rPr lang="nl-NL" dirty="0" smtClean="0"/>
              <a:t>35 </a:t>
            </a:r>
            <a:r>
              <a:rPr lang="nl-NL" dirty="0" smtClean="0"/>
              <a:t>heesters.</a:t>
            </a:r>
          </a:p>
          <a:p>
            <a:pPr marL="393192" lvl="1" indent="0">
              <a:buNone/>
            </a:pPr>
            <a:endParaRPr lang="nl-NL" dirty="0"/>
          </a:p>
          <a:p>
            <a:pPr marL="393192" lvl="1" indent="0">
              <a:buNone/>
            </a:pPr>
            <a:r>
              <a:rPr lang="nl-NL" dirty="0" smtClean="0">
                <a:hlinkClick r:id="rId3"/>
              </a:rPr>
              <a:t>Je kunt de namen vinden onder deze link.</a:t>
            </a:r>
            <a:endParaRPr lang="nl-NL" dirty="0" smtClean="0"/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</a:t>
            </a:r>
            <a:r>
              <a:rPr lang="nl-NL" dirty="0" smtClean="0"/>
              <a:t>8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082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Evaluatie/reflectie: </a:t>
            </a:r>
            <a:r>
              <a:rPr lang="nl-NL" dirty="0" smtClean="0"/>
              <a:t>Kwaliteit leveren</a:t>
            </a: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Wat ging er goed en kan de volgende keer beter?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</a:t>
            </a:r>
            <a:r>
              <a:rPr lang="nl-NL" dirty="0" smtClean="0"/>
              <a:t>8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526" y="4018865"/>
            <a:ext cx="2399719" cy="227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891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b="1" dirty="0" smtClean="0"/>
              <a:t>Tot nu toe in te leveren voor de toets: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Logboeken praktijk inpakken (Op school)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Logboek excursie Olaf </a:t>
            </a:r>
            <a:r>
              <a:rPr lang="nl-NL" dirty="0" err="1" smtClean="0"/>
              <a:t>Nijenkamp</a:t>
            </a:r>
            <a:r>
              <a:rPr lang="nl-NL" dirty="0" smtClean="0"/>
              <a:t>, Bischof </a:t>
            </a:r>
            <a:r>
              <a:rPr lang="nl-NL" dirty="0" err="1" smtClean="0"/>
              <a:t>Tulliken</a:t>
            </a:r>
            <a:endParaRPr lang="nl-NL" dirty="0" smtClean="0"/>
          </a:p>
          <a:p>
            <a:pPr lvl="1">
              <a:buFont typeface="Arial" charset="0"/>
              <a:buChar char="•"/>
            </a:pPr>
            <a:r>
              <a:rPr lang="nl-NL" dirty="0" smtClean="0"/>
              <a:t>Samenvatting artikelen vakblad (1 keer)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Opdrachten </a:t>
            </a:r>
            <a:r>
              <a:rPr lang="nl-NL" dirty="0" err="1" smtClean="0"/>
              <a:t>webquests</a:t>
            </a: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   (en PowerPoint voor niveau 3&amp;4)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BPV opdrachten (4 totaal)</a:t>
            </a:r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210146"/>
          </a:xfrm>
        </p:spPr>
        <p:txBody>
          <a:bodyPr>
            <a:normAutofit/>
          </a:bodyPr>
          <a:lstStyle/>
          <a:p>
            <a:r>
              <a:rPr lang="nl-NL" sz="3200" dirty="0" smtClean="0"/>
              <a:t>Vooruitblik </a:t>
            </a:r>
            <a:endParaRPr lang="nl-NL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910" y="4546499"/>
            <a:ext cx="2192501" cy="222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071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6336704" cy="266429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Terugblik………</a:t>
            </a:r>
          </a:p>
          <a:p>
            <a:pPr marL="109728" indent="0">
              <a:buNone/>
            </a:pPr>
            <a:endParaRPr lang="nl-NL" sz="2800" dirty="0" smtClean="0"/>
          </a:p>
          <a:p>
            <a:pPr marL="109728" indent="0">
              <a:buNone/>
            </a:pPr>
            <a:r>
              <a:rPr lang="nl-NL" sz="2800" dirty="0" smtClean="0"/>
              <a:t>Wat </a:t>
            </a:r>
            <a:r>
              <a:rPr lang="nl-NL" sz="2800" dirty="0" smtClean="0"/>
              <a:t>hebben we vorige week gedaan?</a:t>
            </a:r>
          </a:p>
          <a:p>
            <a:pPr marL="109728" indent="0">
              <a:buNone/>
            </a:pPr>
            <a:endParaRPr lang="nl-NL" sz="2800" dirty="0"/>
          </a:p>
          <a:p>
            <a:pPr marL="109728" indent="0">
              <a:buNone/>
            </a:pPr>
            <a:endParaRPr lang="nl-NL" sz="2800" b="1" dirty="0"/>
          </a:p>
          <a:p>
            <a:pPr marL="109728" indent="0">
              <a:buNone/>
            </a:pPr>
            <a:endParaRPr lang="nl-NL" sz="28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29000"/>
            <a:ext cx="2942208" cy="318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450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sz="8800" dirty="0" smtClean="0"/>
              <a:t>      Les </a:t>
            </a:r>
            <a:r>
              <a:rPr lang="nl-NL" sz="8800" dirty="0"/>
              <a:t>8</a:t>
            </a:r>
            <a:endParaRPr lang="nl-NL" sz="8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074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sz="2400" b="1" dirty="0" smtClean="0"/>
              <a:t>Planning </a:t>
            </a:r>
            <a:r>
              <a:rPr lang="nl-NL" sz="2400" b="1" dirty="0" smtClean="0"/>
              <a:t>30 </a:t>
            </a:r>
            <a:r>
              <a:rPr lang="nl-NL" sz="2400" b="1" dirty="0" smtClean="0"/>
              <a:t>oktober</a:t>
            </a:r>
          </a:p>
          <a:p>
            <a:pPr marL="109728" indent="0">
              <a:buNone/>
            </a:pPr>
            <a:endParaRPr lang="nl-NL" sz="2400" b="1" dirty="0" smtClean="0"/>
          </a:p>
          <a:p>
            <a:pPr marL="109728" indent="0">
              <a:buNone/>
            </a:pPr>
            <a:r>
              <a:rPr lang="nl-NL" sz="2000" dirty="0" smtClean="0"/>
              <a:t>11:00 Aftrap; terugblik en theorie over de les van vandaag</a:t>
            </a:r>
          </a:p>
          <a:p>
            <a:pPr marL="109728" indent="0">
              <a:buNone/>
            </a:pPr>
            <a:r>
              <a:rPr lang="nl-NL" sz="2000" dirty="0" smtClean="0"/>
              <a:t>11:30 </a:t>
            </a:r>
            <a:r>
              <a:rPr lang="nl-NL" sz="2000" dirty="0"/>
              <a:t>O</a:t>
            </a:r>
            <a:r>
              <a:rPr lang="nl-NL" sz="2000" dirty="0" smtClean="0"/>
              <a:t>pdrachten van lesbrief 6 maken/nakijken webquest</a:t>
            </a:r>
          </a:p>
          <a:p>
            <a:pPr marL="109728" indent="0">
              <a:buNone/>
            </a:pPr>
            <a:r>
              <a:rPr lang="nl-NL" sz="2000" dirty="0" smtClean="0"/>
              <a:t>12:30 Plantenkennis 1</a:t>
            </a:r>
            <a:r>
              <a:rPr lang="nl-NL" sz="2000" baseline="30000" dirty="0" smtClean="0"/>
              <a:t>e</a:t>
            </a:r>
            <a:r>
              <a:rPr lang="nl-NL" sz="2000" dirty="0" smtClean="0"/>
              <a:t> </a:t>
            </a:r>
            <a:r>
              <a:rPr lang="nl-NL" sz="2000" dirty="0" smtClean="0"/>
              <a:t>40</a:t>
            </a:r>
            <a:r>
              <a:rPr lang="nl-NL" sz="2000" dirty="0" smtClean="0"/>
              <a:t> </a:t>
            </a:r>
            <a:r>
              <a:rPr lang="nl-NL" sz="2000" dirty="0" smtClean="0"/>
              <a:t>planten</a:t>
            </a:r>
          </a:p>
          <a:p>
            <a:pPr marL="109728" indent="0">
              <a:buNone/>
            </a:pPr>
            <a:endParaRPr lang="nl-NL" sz="2000" dirty="0" smtClean="0"/>
          </a:p>
          <a:p>
            <a:pPr marL="109728" indent="0">
              <a:buNone/>
            </a:pPr>
            <a:r>
              <a:rPr lang="nl-NL" sz="2000" dirty="0" smtClean="0"/>
              <a:t>13:00 </a:t>
            </a:r>
            <a:r>
              <a:rPr lang="nl-NL" sz="2000" dirty="0" smtClean="0"/>
              <a:t>Pauze</a:t>
            </a:r>
          </a:p>
          <a:p>
            <a:pPr marL="109728" indent="0">
              <a:buNone/>
            </a:pPr>
            <a:endParaRPr lang="nl-NL" sz="2000" dirty="0" smtClean="0"/>
          </a:p>
          <a:p>
            <a:pPr marL="109728" indent="0">
              <a:buNone/>
            </a:pPr>
            <a:r>
              <a:rPr lang="nl-NL" sz="2000" dirty="0" smtClean="0"/>
              <a:t>13:30 Gastspreker Gerrit </a:t>
            </a:r>
            <a:r>
              <a:rPr lang="nl-NL" sz="2000" dirty="0" err="1" smtClean="0"/>
              <a:t>Tessemaker</a:t>
            </a:r>
            <a:r>
              <a:rPr lang="nl-NL" sz="2000" dirty="0" smtClean="0"/>
              <a:t> van </a:t>
            </a:r>
            <a:r>
              <a:rPr lang="nl-NL" sz="2000" dirty="0" smtClean="0">
                <a:hlinkClick r:id="rId3"/>
              </a:rPr>
              <a:t>de </a:t>
            </a:r>
            <a:r>
              <a:rPr lang="nl-NL" sz="2000" dirty="0" err="1" smtClean="0">
                <a:hlinkClick r:id="rId3"/>
              </a:rPr>
              <a:t>Buurte</a:t>
            </a:r>
            <a:endParaRPr lang="nl-NL" sz="2000" dirty="0" smtClean="0"/>
          </a:p>
          <a:p>
            <a:pPr marL="109728" indent="0">
              <a:buNone/>
            </a:pPr>
            <a:r>
              <a:rPr lang="nl-NL" sz="2000" dirty="0" smtClean="0"/>
              <a:t>15:30 Einde les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5525246"/>
            <a:ext cx="3206754" cy="91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916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Aftrap: </a:t>
            </a:r>
            <a:r>
              <a:rPr lang="nl-NL" dirty="0" smtClean="0"/>
              <a:t>Kwaliteit</a:t>
            </a: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27" y="3429000"/>
            <a:ext cx="110966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6024"/>
            <a:ext cx="3623568" cy="344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848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b="1" dirty="0" smtClean="0"/>
              <a:t>Voorkennis: </a:t>
            </a:r>
          </a:p>
          <a:p>
            <a:pPr marL="393192" lvl="1" indent="0">
              <a:buNone/>
            </a:pPr>
            <a:r>
              <a:rPr lang="nl-NL" dirty="0" smtClean="0"/>
              <a:t>Na deze les kun je;</a:t>
            </a:r>
          </a:p>
          <a:p>
            <a:pPr lvl="0"/>
            <a:r>
              <a:rPr lang="nl-NL" sz="2800" dirty="0"/>
              <a:t>Promotieactiviteiten aangeven voor je product</a:t>
            </a:r>
            <a:endParaRPr lang="nl-NL" sz="2000" dirty="0"/>
          </a:p>
          <a:p>
            <a:pPr lvl="0"/>
            <a:r>
              <a:rPr lang="nl-NL" sz="2800" dirty="0"/>
              <a:t>Uitleggen hoe marketing via internet gaat</a:t>
            </a:r>
            <a:endParaRPr lang="nl-NL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</a:t>
            </a:r>
            <a:r>
              <a:rPr lang="nl-NL" dirty="0" smtClean="0"/>
              <a:t>8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88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Theorie</a:t>
            </a:r>
          </a:p>
          <a:p>
            <a:pPr marL="393192" lvl="1" indent="0">
              <a:buNone/>
            </a:pPr>
            <a:endParaRPr lang="nl-NL" dirty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</a:t>
            </a:r>
            <a:r>
              <a:rPr lang="nl-NL" dirty="0" smtClean="0"/>
              <a:t>8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266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Promotie van je product.</a:t>
            </a:r>
          </a:p>
          <a:p>
            <a:pPr marL="393192" lvl="1" indent="0">
              <a:buNone/>
            </a:pPr>
            <a:endParaRPr lang="nl-NL" dirty="0"/>
          </a:p>
          <a:p>
            <a:pPr marL="393192" lvl="1" indent="0">
              <a:buNone/>
            </a:pPr>
            <a:r>
              <a:rPr lang="nl-NL" dirty="0" smtClean="0"/>
              <a:t>Hoe gaat dit bij jou op het bedrijf?</a:t>
            </a: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</a:t>
            </a:r>
            <a:r>
              <a:rPr lang="nl-NL" dirty="0" smtClean="0"/>
              <a:t>8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76237"/>
            <a:ext cx="3264867" cy="243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501" y="4032988"/>
            <a:ext cx="3043039" cy="227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1778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Marketing via internet</a:t>
            </a: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</a:t>
            </a:r>
            <a:r>
              <a:rPr lang="nl-NL" dirty="0" smtClean="0"/>
              <a:t>8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3963056" cy="336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814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1195</TotalTime>
  <Words>232</Words>
  <Application>Microsoft Office PowerPoint</Application>
  <PresentationFormat>Diavoorstelling (4:3)</PresentationFormat>
  <Paragraphs>94</Paragraphs>
  <Slides>13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Concourse</vt:lpstr>
      <vt:lpstr>Plantenteelt vakdag 8 30 oktober 2014</vt:lpstr>
      <vt:lpstr>PowerPoint-presentatie</vt:lpstr>
      <vt:lpstr>PowerPoint-presentatie</vt:lpstr>
      <vt:lpstr>PowerPoint-presentatie</vt:lpstr>
      <vt:lpstr>PowerPoint-presentatie</vt:lpstr>
      <vt:lpstr>Les 8</vt:lpstr>
      <vt:lpstr>Les 8</vt:lpstr>
      <vt:lpstr>Les 8</vt:lpstr>
      <vt:lpstr>Les 8</vt:lpstr>
      <vt:lpstr>Les 8</vt:lpstr>
      <vt:lpstr>Les 8</vt:lpstr>
      <vt:lpstr>Les 8</vt:lpstr>
      <vt:lpstr>Vooruitblik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Teelt 5-12-2013</dc:title>
  <dc:creator>Mathijs</dc:creator>
  <cp:lastModifiedBy>Robert Soesman</cp:lastModifiedBy>
  <cp:revision>190</cp:revision>
  <cp:lastPrinted>2014-09-23T11:59:31Z</cp:lastPrinted>
  <dcterms:created xsi:type="dcterms:W3CDTF">2013-12-03T16:07:15Z</dcterms:created>
  <dcterms:modified xsi:type="dcterms:W3CDTF">2014-10-03T14:42:22Z</dcterms:modified>
</cp:coreProperties>
</file>